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64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</p14:sldIdLst>
        </p14:section>
        <p14:section name="PM处理流程" id="{0F06179D-A5C6-4D24-9BA4-0C758687534C}">
          <p14:sldIdLst>
            <p14:sldId id="264"/>
          </p14:sldIdLst>
        </p14:section>
        <p14:section name="实例化渲染" id="{54ed33b0-787b-428c-b977-2e3446021edc}">
          <p14:sldIdLst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/>
              <a:t>Interest driven progressive transmission</a:t>
            </a:r>
            <a:endParaRPr lang="zh-CN" altLang="en-US" sz="1400" b="1"/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data transmission by PM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</a:t>
            </a:r>
            <a:r>
              <a:rPr lang="zh-CN" altLang="en-US"/>
              <a:t>tatic scene</a:t>
            </a:r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tatic scene</a:t>
            </a:r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d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ynamic scene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zh-CN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376805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</a:t>
            </a:r>
            <a:r>
              <a:rPr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based on fragment shader</a:t>
            </a:r>
            <a:endParaRPr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227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19</cp:revision>
  <dcterms:created xsi:type="dcterms:W3CDTF">2021-02-04T06:09:00Z</dcterms:created>
  <dcterms:modified xsi:type="dcterms:W3CDTF">2021-02-09T02:25:49Z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